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photoAlbum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2EA0-1778-4786-9D96-914717CA559F}" type="datetimeFigureOut">
              <a:rPr lang="nl-NL" smtClean="0"/>
              <a:t>16-9-2011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8C9-AE2D-4B07-A4EA-F4FF49E0AA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237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2EA0-1778-4786-9D96-914717CA559F}" type="datetimeFigureOut">
              <a:rPr lang="nl-NL" smtClean="0"/>
              <a:t>16-9-2011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8C9-AE2D-4B07-A4EA-F4FF49E0AA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60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2EA0-1778-4786-9D96-914717CA559F}" type="datetimeFigureOut">
              <a:rPr lang="nl-NL" smtClean="0"/>
              <a:t>16-9-2011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8C9-AE2D-4B07-A4EA-F4FF49E0AA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11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2EA0-1778-4786-9D96-914717CA559F}" type="datetimeFigureOut">
              <a:rPr lang="nl-NL" smtClean="0"/>
              <a:t>16-9-2011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8C9-AE2D-4B07-A4EA-F4FF49E0AA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957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2EA0-1778-4786-9D96-914717CA559F}" type="datetimeFigureOut">
              <a:rPr lang="nl-NL" smtClean="0"/>
              <a:t>16-9-2011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8C9-AE2D-4B07-A4EA-F4FF49E0AA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618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2EA0-1778-4786-9D96-914717CA559F}" type="datetimeFigureOut">
              <a:rPr lang="nl-NL" smtClean="0"/>
              <a:t>16-9-2011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8C9-AE2D-4B07-A4EA-F4FF49E0AA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008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2EA0-1778-4786-9D96-914717CA559F}" type="datetimeFigureOut">
              <a:rPr lang="nl-NL" smtClean="0"/>
              <a:t>16-9-2011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8C9-AE2D-4B07-A4EA-F4FF49E0AA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09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2EA0-1778-4786-9D96-914717CA559F}" type="datetimeFigureOut">
              <a:rPr lang="nl-NL" smtClean="0"/>
              <a:t>16-9-2011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8C9-AE2D-4B07-A4EA-F4FF49E0AA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11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2EA0-1778-4786-9D96-914717CA559F}" type="datetimeFigureOut">
              <a:rPr lang="nl-NL" smtClean="0"/>
              <a:t>16-9-2011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8C9-AE2D-4B07-A4EA-F4FF49E0AA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21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2EA0-1778-4786-9D96-914717CA559F}" type="datetimeFigureOut">
              <a:rPr lang="nl-NL" smtClean="0"/>
              <a:t>16-9-2011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8C9-AE2D-4B07-A4EA-F4FF49E0AA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57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2EA0-1778-4786-9D96-914717CA559F}" type="datetimeFigureOut">
              <a:rPr lang="nl-NL" smtClean="0"/>
              <a:t>16-9-2011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8C9-AE2D-4B07-A4EA-F4FF49E0AA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653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22EA0-1778-4786-9D96-914717CA559F}" type="datetimeFigureOut">
              <a:rPr lang="nl-NL" smtClean="0"/>
              <a:t>16-9-2011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8C9-AE2D-4B07-A4EA-F4FF49E0AA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646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doh_0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382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doh_00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5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doh_0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907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doh_00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707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doh_00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55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doh_00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585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doh_00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4296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doh_00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872633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Diavoorstelling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Hessel</dc:creator>
  <cp:lastModifiedBy>Hessel</cp:lastModifiedBy>
  <cp:revision>1</cp:revision>
  <dcterms:created xsi:type="dcterms:W3CDTF">2011-09-16T11:06:42Z</dcterms:created>
  <dcterms:modified xsi:type="dcterms:W3CDTF">2011-09-16T11:08:19Z</dcterms:modified>
</cp:coreProperties>
</file>